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63" r:id="rId5"/>
    <p:sldId id="265" r:id="rId6"/>
    <p:sldId id="258" r:id="rId7"/>
    <p:sldId id="259" r:id="rId8"/>
    <p:sldId id="274" r:id="rId9"/>
    <p:sldId id="272" r:id="rId10"/>
    <p:sldId id="276" r:id="rId11"/>
    <p:sldId id="270" r:id="rId12"/>
    <p:sldId id="260" r:id="rId13"/>
    <p:sldId id="271" r:id="rId14"/>
    <p:sldId id="273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41C0E-DE16-4DC8-B87E-144008DB321C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5B58B-6CD2-474D-94D3-387A5A8AFC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762000"/>
            <a:ext cx="8143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/>
              <a:t>Language is a medium of communication.</a:t>
            </a:r>
          </a:p>
        </p:txBody>
      </p:sp>
      <p:pic>
        <p:nvPicPr>
          <p:cNvPr id="3" name="Picture 2" descr="slide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1371600"/>
            <a:ext cx="7086600" cy="5314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0"/>
            <a:ext cx="6781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algn="ctr"/>
            <a:r>
              <a:rPr lang="en-US" sz="3600" dirty="0" smtClean="0"/>
              <a:t>When 2 people talk to each other , they need to speak  common language.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13314" name="AutoShape 2" descr="https://encrypted-tbn0.gstatic.com/images?q=tbn:ANd9GcTh8Q1uu0mIO08tQ4RLot_w0fNtCG9rsQH7PJlSOqo2aGTCdVL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16" name="AutoShape 4" descr="https://encrypted-tbn0.gstatic.com/images?q=tbn:ANd9GcTh8Q1uu0mIO08tQ4RLot_w0fNtCG9rsQH7PJlSOqo2aGTCdVL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318" name="Picture 6" descr="http://us.123rf.com/450wm/tintin75/tintin751403/tintin75140300001/26534866-dos-hombres-hablan-ingl-s.jpg?ver=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042160"/>
            <a:ext cx="6019800" cy="4815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3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381000"/>
            <a:ext cx="792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There are thousands of languages in the world.</a:t>
            </a:r>
          </a:p>
          <a:p>
            <a:r>
              <a:rPr lang="en-US" sz="3600" dirty="0" smtClean="0"/>
              <a:t>BUT …..</a:t>
            </a:r>
          </a:p>
          <a:p>
            <a:r>
              <a:rPr lang="en-US" sz="3600" dirty="0" smtClean="0"/>
              <a:t>Can we learn all of them ??????</a:t>
            </a:r>
            <a:endParaRPr lang="en-US" sz="3600" dirty="0"/>
          </a:p>
        </p:txBody>
      </p:sp>
      <p:pic>
        <p:nvPicPr>
          <p:cNvPr id="12290" name="Picture 2" descr="http://dirir285j64ux.cloudfront.net/sites/default/files/LanguagePartners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819400"/>
            <a:ext cx="8700448" cy="3886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533401"/>
            <a:ext cx="7772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smtClean="0"/>
              <a:t>When we learn a language, we actually learn its syntax or grammar or vocabulary.</a:t>
            </a:r>
          </a:p>
          <a:p>
            <a:endParaRPr lang="en-US" sz="3200" dirty="0"/>
          </a:p>
          <a:p>
            <a:r>
              <a:rPr lang="en-US" sz="3200" dirty="0" smtClean="0"/>
              <a:t> When we speak or write that language we </a:t>
            </a:r>
            <a:r>
              <a:rPr lang="en-US" sz="3200" b="1" dirty="0" smtClean="0">
                <a:solidFill>
                  <a:srgbClr val="FF0000"/>
                </a:solidFill>
              </a:rPr>
              <a:t>HAVE</a:t>
            </a:r>
            <a:r>
              <a:rPr lang="en-US" sz="3200" dirty="0" smtClean="0"/>
              <a:t> to follow its syntax or grammar.</a:t>
            </a:r>
          </a:p>
          <a:p>
            <a:endParaRPr lang="en-US" dirty="0"/>
          </a:p>
          <a:p>
            <a:endParaRPr lang="en-US" dirty="0" smtClean="0"/>
          </a:p>
        </p:txBody>
      </p:sp>
      <p:pic>
        <p:nvPicPr>
          <p:cNvPr id="11268" name="Picture 4" descr="http://www.global-english.com/custom/courses/images/thumbs/verb_adverb_pronoun_x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64407"/>
            <a:ext cx="2743200" cy="35935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124200" y="3810000"/>
            <a:ext cx="5638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FF00"/>
                </a:solidFill>
              </a:rPr>
              <a:t>Is it possible that we do not follow the vocabulary of a particular language????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33400"/>
            <a:ext cx="3429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have to follow the grammar of a language.</a:t>
            </a:r>
          </a:p>
          <a:p>
            <a:endParaRPr lang="en-US" sz="4000" dirty="0"/>
          </a:p>
          <a:p>
            <a:r>
              <a:rPr lang="en-US" sz="4000" b="1" dirty="0" smtClean="0"/>
              <a:t>NO QUESTIONS ASKED !!!!!</a:t>
            </a:r>
            <a:endParaRPr lang="en-US" sz="4000" b="1" dirty="0"/>
          </a:p>
        </p:txBody>
      </p:sp>
      <p:pic>
        <p:nvPicPr>
          <p:cNvPr id="3" name="Picture 2" descr="http://www.learncbse.in/wp-content/uploads/2015/03/Punctuation-CBSE-Class-10-English-Gramma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219200"/>
            <a:ext cx="5638800" cy="4490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731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How will we communicate with a person who does not speak our language ????</a:t>
            </a:r>
            <a:endParaRPr lang="en-US" sz="4000" b="1" dirty="0"/>
          </a:p>
        </p:txBody>
      </p:sp>
      <p:sp>
        <p:nvSpPr>
          <p:cNvPr id="9218" name="AutoShape 2" descr="Image result for communi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0" name="Picture 4" descr="http://effectivecommunicationadvice.com/wp-content/uploads/2012/03/Non-capisco-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743200"/>
            <a:ext cx="5275383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381000"/>
            <a:ext cx="57925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dirty="0" smtClean="0"/>
              <a:t>Interpreter !!!!!!!!</a:t>
            </a:r>
            <a:endParaRPr lang="en-US" sz="6000" dirty="0"/>
          </a:p>
        </p:txBody>
      </p:sp>
      <p:pic>
        <p:nvPicPr>
          <p:cNvPr id="8194" name="Picture 2" descr="http://cdn2.hubspot.net/hubfs/436939/interpre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2057400"/>
            <a:ext cx="6365684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5400" y="1066800"/>
            <a:ext cx="18473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098" name="Picture 2" descr="http://www.cybercomputing.co.uk/Languages/LANGgraphics/languag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064514"/>
            <a:ext cx="5105400" cy="512241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81000" y="990600"/>
            <a:ext cx="2743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Just like natural languages there are many computer languages.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642" y="990600"/>
            <a:ext cx="8659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Why do we need a computer language </a:t>
            </a:r>
            <a:r>
              <a:rPr lang="en-US" sz="3200" b="1" dirty="0" smtClean="0"/>
              <a:t>?</a:t>
            </a:r>
            <a:endParaRPr 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-68554" y="2133600"/>
            <a:ext cx="900086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</a:rPr>
              <a:t>To give instructions to the computer. </a:t>
            </a:r>
          </a:p>
          <a:p>
            <a:pPr algn="ctr"/>
            <a:endParaRPr lang="en-US" sz="40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</a:rPr>
              <a:t>These instructions are called PROGRAMS</a:t>
            </a:r>
            <a:r>
              <a:rPr lang="en-US" sz="4000" dirty="0" smtClean="0"/>
              <a:t>.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0"/>
            <a:ext cx="48768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A program is a series of step by step instructions, given is a sequential manner, that tell the computer precisely what to do.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990600"/>
            <a:ext cx="6477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>
                <a:solidFill>
                  <a:schemeClr val="bg1"/>
                </a:solidFill>
              </a:rPr>
              <a:t>When we learn a computer language, we learn its grammar or syntax.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3505200"/>
            <a:ext cx="8077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These instructions are English Like.</a:t>
            </a:r>
          </a:p>
          <a:p>
            <a:endParaRPr lang="en-US" sz="4000" dirty="0" smtClean="0"/>
          </a:p>
          <a:p>
            <a:r>
              <a:rPr lang="en-US" sz="4000" dirty="0" smtClean="0"/>
              <a:t>These languages are called </a:t>
            </a:r>
            <a:r>
              <a:rPr lang="en-US" sz="4000" b="1" dirty="0" smtClean="0">
                <a:solidFill>
                  <a:srgbClr val="FFFF00"/>
                </a:solidFill>
              </a:rPr>
              <a:t>HIGH LEVEL LANGUAGES.</a:t>
            </a:r>
          </a:p>
          <a:p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304800"/>
            <a:ext cx="78307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But a computer is an electronic machine.</a:t>
            </a:r>
          </a:p>
          <a:p>
            <a:r>
              <a:rPr lang="en-US" sz="3600" dirty="0" smtClean="0"/>
              <a:t>It does not understand our language.</a:t>
            </a:r>
          </a:p>
          <a:p>
            <a:r>
              <a:rPr lang="en-US" sz="3600" dirty="0" smtClean="0"/>
              <a:t>It only understands machine language</a:t>
            </a:r>
            <a:endParaRPr lang="en-US" sz="3600" dirty="0"/>
          </a:p>
        </p:txBody>
      </p:sp>
      <p:sp>
        <p:nvSpPr>
          <p:cNvPr id="7170" name="AutoShape 2" descr="https://encrypted-tbn0.gstatic.com/images?q=tbn:ANd9GcRYs5PwoijX_Je6Hq8WXL0epPKkxFz4p03QpDoyO0EJFxyOKIkyc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72" name="AutoShape 4" descr="data:image/jpeg;base64,/9j/4AAQSkZJRgABAQAAAQABAAD/2wCEAAkGBxMTEhMUExMWFhUXGB8aGRgYGB4bGxogHyEgHRgaHh4dHSggGh4lHSAdIzIhJSorLi4uGB8zODMtNygtLisBCgoKDg0OGxAQGzcmHyY4LTUyLS0vNS0tLTAuNysvLTUtLS0tLS0tLS0tKy0tLS0tLS0tLS0tLS0tLS0tLS0tLf/AABEIALQAtAMBIgACEQEDEQH/xAAbAAABBQEBAAAAAAAAAAAAAAAGAAIDBAUBB//EAEMQAAECBAMFBQUGAwYHAQAAAAECEQADBCEFEjEGE0FRYSJxgZGhFCMyQrEkUnKywfAz0eEHFWKSovElNFNjc4LCQ//EABkBAAMBAQEAAAAAAAAAAAAAAAIDBAEABf/EAC8RAAIBAwQBAwIFBAMAAAAAAAECAAMEERIhMUEiFFGhE2EyQoGx8FKRwfEFceH/2gAMAwEAAhEDEQA/APOsR2pn7xJSnd5S4SH1LOb3uAPIRDtDj02akI3W6SWUQHZTfCbvoCpu+Jtt1/bAWvlR+VMP29m5lyFEXMpJNgOGlohphModPMiRUyuBMfFa2ZMRIStLBKcqT965L/7RYrJ9QaaSlUshCCopUxvnY66cOEbm0ayuVRE/9NtOAKh+kFtXJS89Kr2JCflTo4bn3dYU90EC+Pv+8B7gKBtA0Y9UiQ+50DCaytNGf4dLRDSbVTkyj7tymwmXdPLpz1gzMlKQxNjJskHs2QXcacH58YEqSf8AYalDBkrS3iVDVn8ICm9NwfHv94um6P8Al7lfDNqpwlkbsTMt0m/Y6hjzvd7tD8Fx+oUFjcmcLlmUWKtT2W1YeUd2PnH2WsRwyZvIgeV42NlZYTSZny+8L5VZVEZU25n6B3g6xppq8exDraEDeMGqHEqlVUqcEGZMu4YnUZb5e+I8GxWbTzFpyZs1lIU+vCwYu8ehKp0hU9Sex20XFjotwO+0ZFRNCMSpygfFkDlnvlF7XN9YFblXyNPX7QVrq2Rpghi+MzJ04KKcuWwT91uF7684rYxWzJtQuYtOValElLGxJuLxfnTyiuUpIuFKOj8+B1ixtXMKcRWriJj89D6xWrAEADo/4lKsARt1MrG62bNmhS05VZUgDoAADfmzxbxOqqHkqXLUgoSEpcEZsvHtfvSCSsAXidOVAF92TbWyeEbZkpMshZzqSuXcl2+KwJ7rtY25RNUu1TT4xD3AUDxgniuP1JlAmUZeZsy2V2+PG1zezRFUbWTtyDuwCRl3gdy2o5aNbugtx2SndVQJzNcDUJBXYAeWndAxiM7PQUwLMJikjwCOWuv7aBpPTcDx7g03RgPHudRj9SZDiS7DLvWVYafh0cacY5h+0NSJJIk58mkxldlrjSwbW/OC2mkpCUAmxlWQDb4NSNP10MSUMlKfZw7JJAygtmOb5hoRprqARCGuKYBGiKNZB+WBmE43U7tSdwZoTo6VHI/Ju4a8oz8Mrqkzps1KFTFrCs1ifidzbvg5p5KEykkKKU5lvkLKLhJHe19ecTLp0pM0g5BvlZspyltMo6P4CxaD9Wik4XmaLhRnCzzfA5s+XUBcuWVLS5y3PBuF+MWsDr6iTNUkSyoqspBBu3BhexHpHoCqdIVUKT2PgOYa6Hldy921hKp0mYVJsdyDmLA8NTz9b9YJr1WyCsI3YbPjAbFMdqCsugy2DBDGw1431c+MKC7EJaDkOvZ1Vqe0qFGpXTA8JoqJj8MAseE9c55ssoUwYZSNAwsb8I7tEKgmXvpZQyQhLpKXCbPcesekSpaCqRxImLue5HPg1vWMbaRKRSLD5imYjtO4Lhdhy63vaNp3mWVdM1LrJA0wLxKunFEhK05QhJCSzOHJ143jUrNp6kyg6ACsEGYAxVzD8btEm2k8rk0qla7sfUxNi04roqN/vLSPAoh+VYKSvZjSVKglY1OMVfs77kszb3IdNGzaaWjLoUVXs01KZSlS1sVKyEtlc6sw19RHokqWkZXu8kMAbfAXex/d3jtHJQlUjRsoAA53uR5d8R+rVQcLJxcBcgLPMsLqp0uXPEtDpUllFnyhxfppr1jT2XxCoCFIlyd6kXylJUATZ7c2A8I0MBne5rkD4cgPiCGPqYv7LoSKQKJYbxTsWJGVFrd3g7xTWrAK2V7EbVrDQSVmBh+0NQJq3QJhVcpIe6XAsNWDiKsnEaidVJmoQVTEEEJCSbJLgMOEFcmdkxRYSwzJIOn3fTSKmxskEVNwn4b8r3/24xn1VVS2nofMzWqgsFghXJmicorSQtySCCGfpDsYqJsyoWuYnLMKnKWZjxDQYbRzwioploDHKNWJ1PS8Yu1E7LiUxQ4TSfWG0q+sg6ejHU62rBx1KNfic8T0TCMkxATlYMzAZT6AxfxLaKf2EiWmVoeyGzfdN9Wv5mFtxNerSTqUoJ/ypjTxxeeopFKuShBPWBLLhSV6MwlSFJWU8axSrVIGeVkTM1XkIz6G5Ot72jMqEVPs0sKlq3SVFQXlPzMNWY/DHotbIR9pSWJzOOQddh9NG0htbLTlnPd5TgDRPZGo0fy9YlS8AwAvcmS5AwAsCZe0tQJH8MFhlExrhwWD6C1tNHixheNVe5Kkys4RpMyE5GvZQsGd7847vyrDlA6JnAAd6VkwVYDKQEUbsxCQw/Fx6XHexhlaoiKfHuHUdAM6e4JbO4pVTM0tMpMxnLKDs+rd7DyEWJ9ZW0oUudLCkKU5zBxmOptxjY/s+bfVLRrbeh6Q/iH0MTPcqtyKWkYOJhK6uNoE4fi9Wd5O3ZXLU2Z0kp7OjkcgYr0+0dQVqmBDpAYpZ0gWt3C0GuBy0pTS3sQnsg/4tTzH1gbwOc0utQPhyO3iBFKVEbV48f6nB0JPjMas2inTFOGSBYJToONvN/GFGbRzWBYDX+UKLxSQbAS76SjgTaxLHKoTUjLu1ILhKQzEtduZDd7CJNp59WyUTZO6CrsE5QrLYG+rOfONubfF0k621/D6xrSJcvKkBi02VfgfjIbyPe/SPOauqFSE6kD1lQghYAY3S1W6k72WUoSnKglLOPi8ddYdW01X7NJzSiJSXKFZWfMQTfj8NoPKiUgInpsS4JPD4i0WaiUgLng3JB0FhdNuv6NxeM9cQB4/z+GZ6vgaYHDEK0U2fc9kDLvcpdtGzd3Z9IWH19duCpMkqShwJuUkpbkrg3LrBaiUgEOxJlacB2DfqekOpJSAuQbElIAA8dbX7uMAblcHwg/XH9M80w6onpRP3aXSpDLs7Bx5cItbPYtPQFIRLExIdWVQcCwzFn5AP0Ea+BTzuq1I+HJmbUai8U9hZ5BnpBsZSn6sC0Ws4KtleMSsuGU5HtKeDz6ubUGbKSVzWL2fg2nj9IfgS6qVPVLRKKlksqWQ7te4HLXwjd2QlJMicSR/ES/PRbeb+nGCDdIJmaAGWjrZ0tyf+sT1roKzLp2iKlwASumAOJ+1TalKVSyJiWCUBLNxAA16tFbGaepXUkzEETVqdma56R6SJaVMwH8A666npzhIloJkN92YxI7w7cPVmgFvsfl4mC60/lnnG0kqp3qVVEsoUwABDWT2R9PSGYjVT80krTlKUJyWZwND/WCzanKKVDDSaQ/M5U6W66fTSK+NrK6ijUq5KEOYpp3GpVJX3+I5K+pQSPeVMZxGtElKpkrIleq8pBmcbn5ucVavH6kyA6EgK7BmAdpTAOknjYi3dBljaECXW8SXJbh27Drr+kCmLzyvDpGYuy1gdA0u3SF0KiuB49wKTqwHj3MVE+eKZScvus4JU3zMoAP1D26Rp4bj1SmQcqApMtmWQ5l37LHhf1idE8qwtQJsmakJ6OlZNo7gE8mgq08BkLd6m5Q92BU5XuOZgQcjuN2Oq6tKpi5EozH+Jk5m115aHyi5X4xWV6DKlyCWYkIDniBoOcaWBS0eySVKYgFdufw8eGnrpeNSpkoacf8AvKcNcli46D6ddIhq1kFUto3HBkr18OdoIYNiNY25lys60fCcpKkNy5MfrGZh0uqTMmyUSznmAoUlr2ubc7R6JPkoJnFwA8s/6VMNL/78oSpaFGYbAGUm2pbsMxs/p4QQvAMkLzOFyN8LPLZ9BNlqUhSSlQNwdecKPTa0I93bRDf6lQoav/I7brGC+PtAKlmVVRUmYgEzU8U2ZgB4WEaFfVVs2aJQQErSdEAJcjQlrOLsep5xp7IIBRVvbtJ4P8xbxgiUlKlaADcDrZx+vTjA1rgK+NPEGrXAbGmA+PYnVgpkrQEH/CAM3eRrDa/F6v8A5dSQldsxbtm3Ei5cG8a+1U/L7KpHZICmILGyje2l+UTrviwc/L9Zd/1MEtQaQSo4J/WatRdIOmZOIVVdJliUtAD2CmGZuWYX/paFUVtbTSUhaAAR2VEAqHcdU/1gskJQBKSALT0X0ctb9Yp45kTTVQHNJJZn7XreErcBiF0xS1wSBpgIJlRIlqUzInpKXPFiCW5cIbQ7+QgzkpZCwUZiHFxceRja2jnqVQ0hUSWKwHOgBQw7o5NnqOGygokhM1QHQZUlhyvF31DpG3JxLBU8eOTI9n01kqWuahGZHEKAKbaFjxvq3ExNhk6uWqZPQnMPmSWy9zEsQOA4QY4UhI9lOpMsANwYG7/vSI6VKAinUWNyAObqF3eweIWusk+P8/gkbXG58RBOgqa6dNMyWkHKLpDBLfdYkBukNlVNbPngoR2pfypskc7WAfjzvBdNQjIVFiBNmdn73wZu4Bh5xLPQk+0Pb3qX4l2mADvb6RhugD+CZ9cf0iAOLVNVUTUyShlAsEIDAklnYWfSKuapnTZaGdcsBAAs2XTxd7wX1c8pxSnKOy4lBhyOWz8mits2kKqasEs6VA+cUivpTOnrP95SKuF46mVtBiFWwkTUBJLOQA6u8h81734xj4guehKaaYGyqKgOLqCX9Epgv2rn5RSqQ4YqYg3cK16HujE22X9sf8P5UwdvUzgaff4m0KmcDEzavfyZe4mDKlZExvAgEdGJjvv5EooKcqJ4Go1CTZvGNXb2aVKkKJJJkpJJuSW1MWsfmlcqiKi7oNyeSiBBioSqkjmM+p4g45zIaBVZTU5O7SZZ0zAKZ+XEP/KH4dOrpaFTsmdCi5zsoPxLHieJgyqEoC53ElLk3to4jqEpCknVRk26e7PHu6cY883YOfHmRNX58YGYZPru3PCM6TrmAILaWOrDTk8cwyfXTFrnITmA1TbL3MSxAbThaDGjSkGnLOSwSBwdRa/8ohp0oySVFiASye8hz0DtG+qG50zDcc+MB6mvqpqirKRwZIIAbgBwjkel4UP4zW96p7cbQo43wXbRGC4GPwieY4R7XLnqRKSSskukhwfOx7/5w/D66rm1Douvkwy+IPZbppBOagjFUMWzBILHhlSw15MIpbHAFdTf5A58Q3raKWreJcr0PmNapsSV6mBtAiqVOAmg5vlCRbwCbeUQ4jOqU1LzXE4MOugbTo0FO107KaRSHSyVMeNlG784xttZh9uJ49k+gMHRqagoKjgwqVTUAMdGR4zX1hmIRMBSqxSEpCTe4LJAv6iJtofbdykTQyP8ITfT4svePijXrVlVfRlVyd0epJy/0jRxspFNVAXIKST3qsPP6wr62lkGkZizVAZQFgFiCKhMiTvARL7Rlv1bN15RxaKgUqXB3JWSOqmD9dGjZ2hmlVDSuXvMAfgAUaRyonFWGSwS7TFAdOyk25RQKh0g47jxUOBt3K1JiNYmmUUfwksM7Bw+gCiMw04G0WsEmVpkqMsOjmQlx+HNf/LxjuFzicNnpJsFy2HJ87/T0gswDKJVETcuyR/7/wA+XKJ61UID4jmIrVAoPj3BLAfbu3uw975wk36Z7Pzbo/CK+F1dZvVhAKlMSoEOLakhVhbiYNFZBKKixaZM7LfFZGfu4PxjNTPIxOoSCQ4mBQ59km/O8AtfXq8RxASrrJ8YIUk6pm1KVS3VOCgUtwL2YaAP4CH4OqpNQd3/ABCS+jeL9lu+0W9kJ5TiEtiQ8xIseahaNbZVIM+pdh2D3AW9IqrVdGdtsCUVKmAdupj43TVcyelMxPasABla/wCHs/u8VdoKGpEwKnjtKZjYuzAaW0Aj0dORW6HwjdzAH5doKJ18YwdrlpFPKYaTV+P8NzyFmialdsWVQsTSuSWAAghjiJ4MsTwQQhIS/wB35Y7igqEy5O9BCQn3bhrOSfV9Y1tvJpUqnJLkyklybuRDtrpxVT0hJclB9FENfkIrSoSE25zKVfIXb3lbEMRqxIRnBEteimAKmbi2Y6jUxcQqv9mcDsNqyczfnbh3dI5iE4qoaXMXGZYvyGS3deDOQEhSPmUZAbp7s+reF4lq1gijxHJk1SoFH4YGYea7cKKB2L3ITm65X7XlxiphWIViZczdh0JuolIOXmzi2vCPQ6QJC6e9ykBPBrlj+tuRgOwWed1WJFk5HbhqNRz6xlOvrDHSOplOrqB8Zi0FRVqSSgrIfgVa25QoPv7PR9lsfnOncmFGVbwK5XRGFxngQDxCTVU9QmaSRMJcKBCr+BIfp1iAmoo5qSQUrIBAPEHRwenOC7ayaPZ5BSGaati/ECX/AEjE26mkrkKJc7pJJ4lxeKKNY1MAjnPxCpVS4AI5mbj6qgqRMnuCoOmzW0sBp5RFi8moVkqJwV7zRR45QB9GjY2xnFUmlKiSd3qbnUxPik4qoqPMfmWPIoaDSodKnHORDWpgA4mfUYZWLQmer5UhrgKAGlnf0i1Uyq6okgqbINB2Uk+AYq9dINZRSCniTJ629362Hcxh1GUBcgi6ikADkLt3627ohN6f6eJIbk54nmKZFTOkkAFUuSCeicxD+bRPhdBUz5Rlo/hhWZlFIDsAbkhyzWjawGd7qtSD2d27cHdN40NmykUYUrhMUW0fsozB/J4qqXJUHbsR71yqk4gphdFUrUqlQ4zkFSTb4XbXvPnBF/c1fSyF5VJyAXHZLdzuR4RqUB/4svu/QQUY6fs878JiC5v3FVVwMHHzAeqT1PL9m5laoLMohjrmyt4Z7P3dIoYfIqjUHdhW9AU9rszKd+jwXbP5BSS1KZkrmMDxcS38mDjqI7JnkYrNALPnB/ymxiv1BDvheB+05a3k2BAbB5c8z0bgHehQKW1BBsfOJKGdPlzyEPvXIIZ78bMQYv7KTinEJbFnmJHgVBxEapyk1xKSxzm4t9IqZ8sRjqUl9yMdR1TVVhqcqnE1BZgAwI1sLNa/rHdpkVZKd9fllyt/os/rBJRMcVniwvM8u0/pC2pmJFLLyiwnEeOVPhpE318VFXT7fMnNXDqAsDcclVCVIFQ4IQMr/d+WFi0qoSiTvgQnKd2/J7+sa23kwqNOXJJkpJPF21h2100qp6QkuSg3PRRH0ihKpITbnMetQ4Xb3mPWS6gSJWd906snf2c3/wAxtS/b/Zbfw2/w5m/O36dIfiM4qoqRySyli97Ddt4QZSikFPFRkeQ3Z8/5ExPWuCqjK9mIqVuBjuef0dfWCnmFJO7SzqYWewAJDjuEUcLl1BROVKfLlaYej/zjcw6e9FVpc5QUkDg5Uz+QHlEeyE4+z1aXLZHZ7O4h31MBiB2P8RgfCkgTCoKyclLIUQH4Ej9YURUkwgFucKKWUZ4lBH2m3tBS1i5iBN7R4Mx/Lb9Yq4/htUnIZ/aZOUFwWA0FiW8Y9IpJiSZIDBpig76lkuf3wjD2hmIFHMSlmExF737Mxu63TjHmUrtiwXTPPpXRyAAIGYvT1ATJE0Ky5ew/Jz+rxcrMIqxIRmB3aHIS47Ob4i2o0Gsae0EzOijzF3l66nVQgyqVIC6ganKSSTpcOG/eghlS6ZAu3v8AvGVLllA2gSlFd7KwPu20dLs/+b98oWHpr/ZzkLIbQ5XPc/aPhBilSQRoVGT5AIPnbwuYdSqQFSCLkpAA0bVj1ic3e34ZP6j7TzzCcLq1ImmWWSoMpyBmGvE304cotbOSK1OYSezdjmygPy7dn6Dxg0pVICKZRY/dH/sHPnw1jk1SAmYVNacux4lg/lx5vwgmvGORphNdkjcCBOCUtYKgzEOJiXcqYfmtF+txyvmqNK3aVZgBfh3eMFVSEPPJYELRbmcq2HFrH0jGrKn/AIlTFPZfd8eBKfSOSsKrZKDIEJa2ttxxBTCq6qkTFSZROclils1xycH0iJS6mTU6lM9yOZc2I4vrE1VOKa1agWOYsRw1i1tXMKcRWRqJh0PXnF4bLccjMrDeXHImWaSokT0gJKZoIUltQbFJ79Is4hgdTLUFqF1HUEG/Vn/bwTzlPikgk3914lk8eca4Wjd5QQQJqLvc2XlLcDq3fE1S7ZSu3UnqXLLjaBNbh1YhftC3zqLkuCXNy4Btc8WiXGaOtnS0zZt0gWHZBb8Iv6QcVakD2pIvftHvXcefPlDpy0pVNFiTLc307If04wgXrbHTv/iK9Uc5xPPajCKudLTNX2ghISkEhwBoGd28IScHq58pJLlMsMkFn1ewNzc8Hj0FKkgpu5MpvwjIfO36w+iKM1MdSohg+jrLF+NyfKNN84HEL1jY4nmMmmqZsopAJlyXLNZLtm8Swt0i3htdVzZapMskpSCVWFgLntNbzjVwWd/zgBZJlqLPyZvrFHYaa0ycl2CpS3Gjsks8WGoWDEjjGP1lH1NSkkcYmdgtJUTRMlynyqbPcAWulyesTUOF1SJi5KHGYMq4AI11Nm6wR7HhO5qsxtnQS3N1twgimrSoq4DcDysw8/rCKt4yuVA2/wBRVS5IYgCeZVOCz5aikov0uPMOIUelTJiSlFmGW3+ZUdgB/wAg/tMF6/tACVPq6ycEglS027utvrHFTautVu1KfJq7BIHU2GvPnE2yM0ivF9VkfWNXZBSSupzH5L+YtFNV/p5wo2AxG1H0ZIHAmLWYNVFcuUq+VLIL9kDVwdGB/WLuJSa4BEkqzJ+XKQRbg45frBmmYhRlXYGUq/R1Oev9YbImoJk8O1MA56Jc+vpERvG7Xj7Sb1ROMgQPrpNdLlJk58yFdkZWV4OHPcHvHZ8mukSsuZ0KfMEkFnZ3a4/oYLKeagiUEswnoA62s/Lk3DrHJ8yXuqhIuAQ57yQ3S4+t44XRyMqIPqT/AEiCSaeuppKlBdiO0kEFQsRcajU90VKWfW08oT0qKULLA2u13Y8IOMWmoAqgLnIol/Bx06+ECFVNJw1N9Jyh/oSfrD6NXWN1G5j6VTXyBzKmHTaxEpdTLJCHyk8yXsH1h9DhtVPPtIUAsHMkkgEkFxlHG44RYwqaf7uqA+ipfrngmwKYhNPSE63AHC69et+EFVrFMkDfOIVSqUyQO4BycKqJy5ygkkodSyeHN+RN7RLR4ZUVi1zCbvdaiA55ObP0gioJv2itAsMkz0eJdlij2aYVHSanxOVbB3tZ417l1UnHt8zXrsq5xMD+6aubPOY9pIAK1FgAAyb6XGkS4sqtmTUSVkqV8rDXS4bXTWDiZMQTPc5ezLJbqxSNf20Du1M/39KU292NPH9+cKp3LO268RK1yzYIHExqqdWTZgpVqJKCzWYNYknkOcSYuqtlS0ylreWbDKQR3OOI/WNukIOKVIJYe8vyHaeG7Vzx7PKyt/EWHdybSzBfV81XSOvmGankBgQfxKrraZAkTFFIUl8vFjfv8I7OqKymlpSVFKZocD07xE23Uwk0xe+5QfSLOOTXlURUX7J/MYcG8VOkb5zGZ8QcDfMof3JVSZS5iS2ZLLSCMza3GoilTUdRKle0JdKS6H5uC/fYR6PiU1IFSAXJlkk8QzWF/wB2gPM0nDFh9Jw/IqF0rlnGSOxBp12YcdzOwdNVKlrqJLhAsVcL8A9niTDptXM3lUgk5LqVwvw5eEWcDmn2CqD27Fu9V/pC2RWRIqx/239RDnbZjgZzj9Noxm/ESJWlJrKp5rLU5Zwnk3INpHYOP7PW9lLf9Q/RMKIql3ocqFEA1PtAdeA1Mmagyy6yeytBe/FiOIcecKpwyooyJqVpd2zIU+Ul2cjRwC3NjB9JnoJpwGHvFgXBNggu/j0jH2jno9jWlJsFoAPE2Wbj9OF9YNLx3YKRzEpdOxAIgrjXtklcubOUoLUAoEm/QmHYyavLKnzlE5x2CTcgce5zFna5byKQvrL/AFMT4jM+xUb/AHpnoURQrbKcDscSjVsDj3nK7D66egTZkzMQHCSp1MbktqzXjq6CuqJSSuY4SHShSrsw0Hh6QYS5yBk0JMkO5FmRw5/sdYdTTEBchmJKQL8NWIvfjyiI3bD8o2+0kNdhtiBkqhraiQEGZ2B8CFKbMzjsjjy8YpUOBVMyWpGYIlpU7LOVOZmLPqoBgfCD2knywmmU4JJYDQfFr1Y/pESp0sSsxYtNXbQEsl38tOL8GjfWOOF+JounHAgDQ4TVqVMp0BQbtLToLOQVdznzifZv2siZKkrKE/O6mTe1+HTxgkE3/iswA65vymKuxpRlqsx+7px7Vg/B+d+4xS9dihJHQMe9ZtJyIPqwyplTt0knPMBDpL5gdWbUH9IbTKqqWoVKlqKZj5SEm5PINreCPaip99TEMOwNO8iMba2Y2IzC9xMN+V4OnVNQDUBuD8Q0qFhuOpXrJlVS1BdRTNNyQb9q5v4xzGqOqTOTvsxmrZQ4m+j9YtbbL+0p/Ag9fhTGniy3n0T3dEv1jRUICtgbg/E3WQAcdTMrMEq5at+VZlvmUQXUkvcq5F/WJsYwmsmoEyarOoAHKS6gNbjUc/GDWsmoHtIBFi5Ntc/J7f0jq5yApYt/DD6BmSLD+f8AKIhevzpknqn5xAKfs/VTJYmKUFFKWSkl1ZRow1ZrxyXgFVNlJJVZIORBPa1fsjqdOcHqJqAUMxJlcSLDITbrpfrpxhUc5AVIYgkgBjwDm+t/Rm4xxvqgHHxN9W+OIGU9HWz5GQzGlj4UqUwLfdHFv1jMo8KqpgmyUhQTLOZaTYApBDkc2cR6DTz0CVIVqXLB7apfv5NGJSTPt1YAdBN/+obSuWOrA4h067HO0EsGoqicVyZLkG6xoGFxm7j9YkwWgnrVMRLOUMyy7Bup5O0X9iph9tDcSfoY1tjlpPtTm2UG34kxRXrsmrbofMfVqsucCYU7B6mSSgXGoIuD3HjCg8rJ6SJenwW8FKEKJBeVCPwyT1b+0AdoVVSZ4TPmFUwMxKiW0LeD8IdtUmqSpCapalKZxmUVZXuQ504WibbZbVSfwo/KmHbbKvT/APhR9IsptnRsN5Yp3XaUMZwyfLRI3pcKQ6A7sHNunPxi/V7NVIkpdYUEOd2C5Q7OWa3C/URbxuYNxQk/9M/mVBjVzUBU82YpLqOh00u3PvbpE9S6qKF29/gxNS4ZcbQN/uys9my77sM+6zl2+J8ujfN6xRphWCkmLTMWJLsRmLEnW2h6web1IDhmMq6joPdmwLt49WgOw+a9HV/iR9Vx1GszA5HYg06pbOR3KeCGrMicuTMUmWn42UQDwbqW4RY2YpqopUuXP3INsxUUg9ARqzv0jmyC/s9Z/wCI/mTG7swseyOBmUJijlAf5U6sXGg4F9LQVeoU1AAciHWcqGwIPYdgFTvVdvdKTYqUcuoLB+BIf1hmHYVVSqpMuUopmHRQLOOb8mv3QezJyFGdxIWmyb/KrkXAHR+EYdbPH95UzNcygQGtdNjAJcu5II6gLcOxIxBGdKqJtSUlRXOzM7uSR1498MxOhnCpVLmHNNKmJd3PN4nxCZ9smH/Er9Yt7YLbEJnRZ+sVhzqA+0qDkEbdSpiuE1AqEyluuYrKAxfgGH0EXcU2fqAJas4mgMkZTmy/dSe+/kY2amYBiVO5A/h6lgLJ48BG4ZqEy1AjKMyAMwYn4738OgfrEtS7ddO3UlqXDrp2gljWH1gkJzzt4mXqjMTu7AXB+EjSKlf7YmllFcxW5X8KSoswYu3AXg0x6akSquzA6KNsxz8L9TpqGMClXN+wyP8Ayr9BLjqNVnAyBzOpVSwyRJZWG1hpsu+OUgnc5i5Gr5dG4x3CsMrTIKUTikK0l5iCvhZOh5QWU8xISgi4Mq6uA7Bs7ty1vwiSinpenULhxfgntG5PidWax4xO10wBwo/tFG4bfaBmBYdVhCyidukm11FIUzuzas7f+3WKuFbO1BUtliSzpJUcveny4coMpU1O6SpIzkKVYBwPhuWLjuI4dInmTUK32XtETlMEh3LG5Y/oXgvVvk4HM71TDO0BMO2dqBNVlUJZRqsnKA7tfg94lw/AqmXUMheQgPvHIDcFA6sX1g4VPQo1A1PuzlT3Hlozm/C0cXOSpRBZ9yOyAH+WzOL9NRGm9qE8TTduc7QFxfDKrekrUZhN84JL8NTro3hCgvxCpT7t2T2NOXaVChiXT6R4wxXOOII4lsvUGYhlb3PYKBJuGcXvYNEWP4DMQlKzME1IAS4JOXXKL82Ld0H/ALSlKpAWAg51WIylmSQS99XZ4yNqpuWkWkpy+8RlCgyiGW5PNrDkH6wNO7qllGJyXLlgIG47hk6SmSJqnBS6Q75QeHTnaLWJyKpFPJK5ijLW+VOckBm4Ow1iba1TyKTrL/8AoxPiMz7FRkn5pnoURWHYhSfcyjWSoOJIjBqs0+XfFinNusytNXb4dL+EVaHZeeqURvAkruJbl1crac28YOJU0BKVAdndDMsjs2RoDprbm9odRzU+5WkOMrKUQ6Rrx0B/pEBvKgBwJJ6lwSAJ5vh2Dz1Sp60HKlA7V2zdGGv0tF3ZfD6jKpcuduUuz5lJci/y3s4PjFvZ+cDLreW7/VP78Y1dk1g0gypKlpmEgJGb5U6sHb6xVWruFbI7HzHVazBDke0H8KwurFSuXLWULSCVHPltrqDeKmEYZOqJql7zKUEEzCTYvYvq78YJ5c8KxVTEFwdNPgMQbFlJ9oDEkhLJFyb/AE5xjV3VS2Oh/wCzTVYAnEH63Z+cmemW+ZS7pU/xP1PjfpFfE8PmiqVKWrPMzM7u57zBRtZUe/pwbKCQ40ILtccOHnGNtctsRm9Jh8Lw2jVdiM+xjKVVmx/0ZRx2gmyZ+SYrMthd34BhfkLRex6jq0rlS50xS1KAKQVFTZuFz3Q7bdX2lHRCPypjRxZY31G5/wDzQfP9+kd9RsKSOjOLHCmQ4xgtTuQFTjMCLFGZR3fC4NrG1orVOy88Sf4gJQMxluXS4BJ5aAadIOq+elIqCzJUXCjbN2+HMXe3C8Mr5gSiaWOVUr4yLEhIDBWkRLd1Nhjv2ki3DjAEAvZ6pNHn3ihJKsuTMepPZdmsfGL2EYPVKkMmcUbz4ZeYjO9tBa+l+UMlrH93zL//ALJH+lZgwwGaN3SKSHACQpTOlIzangGub8xDq9Z0XYd+0bUqsF47ghsdhtTNVNQieqWAO0xIfy/esXcY2en0UszZU83LHKSk8+HC0an9nqwqdUt6Rq/2gf8AKH8X6GJKl1UF2KfRx1OLnXAvCMEqSBNTOyTF/AnMQpT2sRzPMxQw6jqpm9qEzCDLupWY5nPV3g7wNY3dMpIcAAKUzpSMz3OgLc9IFsEnOmtY23b+oita7kttxjr7zkqsSdoOGbNnErUsqLs6i59Y7EFOtgW5wo9LT7CW6ftJaipWpYKlqJHWJcVWpWXMtSu8v3woUYFAI2mYGRI6ySyU9pRYMHMKdJ92O0ogaAmw5tyhQo4dTgdhJt4rdNnU3J7QqaasS1ALUBxANj3jjChQOBiDgY/WUpbgKYkOLsde/nElFULQ+VSkuOBaFChmARHEAiKgSSp8xB5gsYfRgpmHKpQ6gx2FAkRbdicnpKpnaUonm9/OGVMr3lySTxJvChRw6nDbEWISrgkkk8y8RTlGzqJawc6dIUKNHAhrwJdrpqzLSCtRA0BLgeEQTKqZkCc6svJ7eUKFAhRAQCQl8jOWfR7eUTSKpaUEBagOQNvKFCgmAxDYDEsYNPWjMpC1JPQ698SzK+bPBTNmKKRweOQoWyjUTjeJYDUTIaSaq8sLUE8gYhky+2UhSgDqx174UKDwIZ2JjJsgJJAJjkKFBRo4n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4" name="Picture 6" descr="http://i.imgur.com/4f6yb7J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438400"/>
            <a:ext cx="7586978" cy="441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Image result for question m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 descr="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5600" y="457200"/>
            <a:ext cx="3467100" cy="45461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00200" y="5715000"/>
            <a:ext cx="56292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400" b="1" dirty="0" smtClean="0">
                <a:solidFill>
                  <a:srgbClr val="FFC000"/>
                </a:solidFill>
              </a:rPr>
              <a:t>We need a translator.</a:t>
            </a:r>
            <a:endParaRPr lang="en-US" sz="4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990600"/>
            <a:ext cx="7848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FF00"/>
                </a:solidFill>
              </a:rPr>
              <a:t>Translator convert programs written in HIGH level languages into LOW level language or machine language  which the computer understands. </a:t>
            </a:r>
            <a:endParaRPr lang="en-US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encrypted-tbn1.gstatic.com/images?q=tbn:ANd9GcTlRYgJ7YbMjH98wwHDJrUuL5O2Ao9-dyhTSDVa7XlSf78knvxz5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https://codingmind.files.wordpress.com/2007/12/helloworldbinary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 descr="helloworldbinary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0" y="228600"/>
            <a:ext cx="5029200" cy="2590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5800" y="2887682"/>
            <a:ext cx="7924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The  translator will convert our program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into machine language. 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The computer will 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execute our program. 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It will give us a result.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The translator will convert the result into </a:t>
            </a:r>
          </a:p>
          <a:p>
            <a:pPr algn="just"/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English.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281</Words>
  <Application>Microsoft Office PowerPoint</Application>
  <PresentationFormat>On-screen Show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RR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Comp</cp:lastModifiedBy>
  <cp:revision>45</cp:revision>
  <dcterms:created xsi:type="dcterms:W3CDTF">2016-05-13T02:20:50Z</dcterms:created>
  <dcterms:modified xsi:type="dcterms:W3CDTF">2017-05-04T06:23:05Z</dcterms:modified>
</cp:coreProperties>
</file>